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716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grpSp>
          <p:nvGrpSpPr>
            <p:cNvPr id="7168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7168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7168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7168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68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7168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7169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6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7D9EBF1-ED99-436D-BACC-6679BC9944C7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599376-BE45-4EEA-8F21-C580567D82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907AA8-CF38-4BC6-8B17-16F6EA125179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096A1-475E-4B20-9141-6894584583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D4054-0CB8-45E7-B327-1AFAC4190056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E3E34-5743-4A39-BE2A-1BE2C3570B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132CF-6A94-4063-B082-49F21F1A6807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17517-CFFC-4138-9213-0B5C76E43A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488-64BC-4985-9B9E-2AEE0F7EFE05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B93C7-2228-46E3-A745-D8F96E7820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51275-0AE2-45F9-B02B-87CBD304E292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35D54-0214-434B-8F3C-CA837031C6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EA5A06-7C6C-4C35-86E8-8D948F8A5545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C7916-2936-4C77-92C4-E7D748907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1856AB-1D43-4027-8108-37B1376000FB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7AFD-F737-4E0C-836C-8E6E1E1E3E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E77FC5-7859-4D48-A000-199B3B058377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73A00-2EC6-4EBD-98F5-69CAF44EAE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4BE1A-E74B-4E5B-B1EF-3D5A35AB9DE6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6F83F-6BF1-4C3D-B66A-1BA597F269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60527-6E3A-4D8E-AE96-7DF8A8DA2E1C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D6BD1-D65F-4386-B7B1-E6BA852A90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grpSp>
          <p:nvGrpSpPr>
            <p:cNvPr id="7066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7066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066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941C4F20-423C-43AA-B119-ED03C7A67121}" type="datetimeFigureOut">
              <a:rPr lang="uk-UA"/>
              <a:pPr/>
              <a:t>19.02.2014</a:t>
            </a:fld>
            <a:endParaRPr lang="ru-RU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24F687F-37F4-4E27-8186-0EE73E447E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1858963"/>
            <a:ext cx="6400800" cy="1295400"/>
          </a:xfrm>
        </p:spPr>
        <p:txBody>
          <a:bodyPr anchor="b">
            <a:normAutofit/>
          </a:bodyPr>
          <a:lstStyle/>
          <a:p>
            <a:r>
              <a:rPr lang="uk-UA" sz="4800"/>
              <a:t>БЕЗПЕЧНИЙ ІНТЕРНЕТ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4294967295"/>
          </p:nvPr>
        </p:nvSpPr>
        <p:spPr>
          <a:xfrm>
            <a:off x="1116013" y="5300663"/>
            <a:ext cx="7772400" cy="10064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Font typeface="Wingdings" pitchFamily="2" charset="2"/>
              <a:buNone/>
            </a:pPr>
            <a:r>
              <a:rPr lang="uk-UA" sz="2400" i="1">
                <a:solidFill>
                  <a:srgbClr val="595959"/>
                </a:solidFill>
              </a:rPr>
              <a:t>УЧЕНИЦІ 9-А КЛАСУ СШ № 98: </a:t>
            </a:r>
          </a:p>
          <a:p>
            <a:pPr marL="0" indent="0" algn="ctr">
              <a:lnSpc>
                <a:spcPct val="130000"/>
              </a:lnSpc>
              <a:buFont typeface="Wingdings" pitchFamily="2" charset="2"/>
              <a:buNone/>
            </a:pPr>
            <a:r>
              <a:rPr lang="uk-UA" sz="2400" i="1">
                <a:solidFill>
                  <a:srgbClr val="595959"/>
                </a:solidFill>
              </a:rPr>
              <a:t>Жулянова Світлана, Журікова Антоніна.</a:t>
            </a:r>
          </a:p>
        </p:txBody>
      </p:sp>
    </p:spTree>
  </p:cSld>
  <p:clrMapOvr>
    <a:masterClrMapping/>
  </p:clrMapOvr>
  <p:transition advTm="364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836613"/>
            <a:ext cx="4464050" cy="33416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435600" y="2276475"/>
            <a:ext cx="3187700" cy="4013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1600">
                <a:solidFill>
                  <a:srgbClr val="000000"/>
                </a:solidFill>
                <a:latin typeface="Constantia" pitchFamily="18" charset="0"/>
                <a:cs typeface="Arial" charset="0"/>
              </a:rPr>
              <a:t>Насправді, що таке Інтернет? Електронний океан, таємнича стихія, ув'язнена в кремнієвих кристалах і мідних проводах сучасних комп'ютерів. Неіснуючий всесвіт, що інший раз здається реальнішим, ніж наш матеріальний, "справжній" світ. Те, що вривається у кожен будинок, обвиває всю планету і свідомість всіх людей тугою мідно-кремнієвою павутиною; щось позаземне, незбагненне людському розуму, нікому не видиме, але всі це відчувають...</a:t>
            </a:r>
          </a:p>
        </p:txBody>
      </p:sp>
    </p:spTree>
  </p:cSld>
  <p:clrMapOvr>
    <a:masterClrMapping/>
  </p:clrMapOvr>
  <p:transition advTm="364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8" y="549275"/>
            <a:ext cx="4321175" cy="3730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148263" y="1989138"/>
            <a:ext cx="3384550" cy="4502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1600">
                <a:solidFill>
                  <a:srgbClr val="000000"/>
                </a:solidFill>
                <a:latin typeface="Constantia" pitchFamily="18" charset="0"/>
                <a:cs typeface="Arial" charset="0"/>
              </a:rPr>
              <a:t>Сьогодні Інтернетом користується понад чверть населення земної кулі - 1,9 млрд. чоловік. Середній рівень інтернет-проникнення в світі наближається до 30%, а в розвинених європейських країнах цей показник досягає 70%. В Україні ця цифра становить 10-12 млн. осіб - близько чверті населення країни. При цьому діти потрапили в Мережу значно раніше за дорослих. На тлі стабільно високого рівня користування Інтернетом серед дітей віку 11-14 і 15-17 років, також зростає число дітей молодшого віку (6-10 років).</a:t>
            </a:r>
          </a:p>
        </p:txBody>
      </p:sp>
    </p:spTree>
  </p:cSld>
  <p:clrMapOvr>
    <a:masterClrMapping/>
  </p:clrMapOvr>
  <p:transition advTm="364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908050"/>
            <a:ext cx="3492500" cy="25828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4643438" y="2997200"/>
            <a:ext cx="3635375" cy="31226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Динаміку проникнення Інтернет серед українських дітей можна цілком порівняти зі світовою. Якщо в 2003 році 90% дітей не користувалося ні мобільним зв'язком, ні телефоном, то вже в 2009 році близько 60% дітей всіх вікових груп не з чуток знають, що таке </a:t>
            </a:r>
            <a:r>
              <a:rPr lang="uk-UA" dirty="0" err="1"/>
              <a:t>інтернет</a:t>
            </a:r>
            <a:r>
              <a:rPr lang="uk-UA" dirty="0"/>
              <a:t> і мобільний телефон. 75% відвідувачів </a:t>
            </a:r>
            <a:r>
              <a:rPr lang="uk-UA" dirty="0" err="1"/>
              <a:t>інтернет-кафе</a:t>
            </a:r>
            <a:r>
              <a:rPr lang="uk-UA" dirty="0"/>
              <a:t> в Україну - діти.</a:t>
            </a:r>
          </a:p>
        </p:txBody>
      </p:sp>
      <p:sp>
        <p:nvSpPr>
          <p:cNvPr id="4" name="Пляма 1 3"/>
          <p:cNvSpPr/>
          <p:nvPr/>
        </p:nvSpPr>
        <p:spPr>
          <a:xfrm>
            <a:off x="1331913" y="4076700"/>
            <a:ext cx="2444750" cy="2016125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ransition advTm="364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1116013" y="1125538"/>
            <a:ext cx="6840537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Основною небезпекою для дітей в Інтернеті більшість людей називає дитячу порнографію. Разом з тим, згідно з результатами досліджень, діти найбільш часто зустрічаються з наступними небезпеками в Мережі:</a:t>
            </a:r>
          </a:p>
          <a:p>
            <a:r>
              <a:rPr lang="ru-RU">
                <a:latin typeface="Constantia" pitchFamily="18" charset="0"/>
              </a:rPr>
              <a:t>  агресія; </a:t>
            </a:r>
          </a:p>
          <a:p>
            <a:r>
              <a:rPr lang="ru-RU">
                <a:latin typeface="Constantia" pitchFamily="18" charset="0"/>
              </a:rPr>
              <a:t>  сексуальні домагання;</a:t>
            </a:r>
          </a:p>
          <a:p>
            <a:r>
              <a:rPr lang="ru-RU">
                <a:latin typeface="Constantia" pitchFamily="18" charset="0"/>
              </a:rPr>
              <a:t>  заклики заподіяти шкоду;</a:t>
            </a:r>
          </a:p>
          <a:p>
            <a:r>
              <a:rPr lang="ru-RU">
                <a:latin typeface="Constantia" pitchFamily="18" charset="0"/>
              </a:rPr>
              <a:t>  переслідування, образу;</a:t>
            </a:r>
          </a:p>
          <a:p>
            <a:r>
              <a:rPr lang="ru-RU">
                <a:latin typeface="Constantia" pitchFamily="18" charset="0"/>
              </a:rPr>
              <a:t>  психологічний тиск;</a:t>
            </a:r>
          </a:p>
          <a:p>
            <a:r>
              <a:rPr lang="ru-RU">
                <a:latin typeface="Constantia" pitchFamily="18" charset="0"/>
              </a:rPr>
              <a:t>  шахрайство / крадіжки;</a:t>
            </a:r>
          </a:p>
          <a:p>
            <a:r>
              <a:rPr lang="ru-RU">
                <a:latin typeface="Constantia" pitchFamily="18" charset="0"/>
              </a:rPr>
              <a:t>  екстремізм;</a:t>
            </a:r>
          </a:p>
          <a:p>
            <a:r>
              <a:rPr lang="ru-RU">
                <a:latin typeface="Constantia" pitchFamily="18" charset="0"/>
              </a:rPr>
              <a:t>  неетична реклама;</a:t>
            </a:r>
          </a:p>
          <a:p>
            <a:r>
              <a:rPr lang="ru-RU">
                <a:latin typeface="Constantia" pitchFamily="18" charset="0"/>
              </a:rPr>
              <a:t>  порнография;</a:t>
            </a:r>
          </a:p>
          <a:p>
            <a:r>
              <a:rPr lang="ru-RU">
                <a:latin typeface="Constantia" pitchFamily="18" charset="0"/>
              </a:rPr>
              <a:t>   комп'ютерні віруси.</a:t>
            </a:r>
          </a:p>
          <a:p>
            <a:endParaRPr lang="uk-UA">
              <a:latin typeface="Constantia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116013" y="2349500"/>
            <a:ext cx="142875" cy="14287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" name="Овал 3"/>
          <p:cNvSpPr/>
          <p:nvPr/>
        </p:nvSpPr>
        <p:spPr>
          <a:xfrm>
            <a:off x="1116013" y="2636838"/>
            <a:ext cx="142875" cy="14446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1116013" y="2924175"/>
            <a:ext cx="142875" cy="1444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1116013" y="3248025"/>
            <a:ext cx="142875" cy="1095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1116013" y="3500438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1116013" y="3789363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116013" y="4005263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1" name="Овал 10"/>
          <p:cNvSpPr/>
          <p:nvPr/>
        </p:nvSpPr>
        <p:spPr>
          <a:xfrm>
            <a:off x="1116013" y="4292600"/>
            <a:ext cx="142875" cy="1444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2" name="Овал 11"/>
          <p:cNvSpPr/>
          <p:nvPr/>
        </p:nvSpPr>
        <p:spPr>
          <a:xfrm>
            <a:off x="1116013" y="4581525"/>
            <a:ext cx="142875" cy="14287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Овал 12"/>
          <p:cNvSpPr/>
          <p:nvPr/>
        </p:nvSpPr>
        <p:spPr>
          <a:xfrm>
            <a:off x="1116013" y="4833938"/>
            <a:ext cx="142875" cy="1079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7420" name="Рисунок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2636838"/>
            <a:ext cx="360045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64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3860800"/>
            <a:ext cx="2868612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64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Слои">
  <a:themeElements>
    <a:clrScheme name="1_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27</TotalTime>
  <Words>236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Constantia</vt:lpstr>
      <vt:lpstr>Arial</vt:lpstr>
      <vt:lpstr>Times New Roman</vt:lpstr>
      <vt:lpstr>Wingdings</vt:lpstr>
      <vt:lpstr>Calibri</vt:lpstr>
      <vt:lpstr>1_Слои</vt:lpstr>
      <vt:lpstr>БЕЗПЕЧНИЙ ІНТЕРНЕТ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Безпечний Інтернет</dc:title>
  <dc:creator>Учень</dc:creator>
  <cp:lastModifiedBy>FuckYouBill</cp:lastModifiedBy>
  <cp:revision>9</cp:revision>
  <dcterms:created xsi:type="dcterms:W3CDTF">2014-02-07T09:31:47Z</dcterms:created>
  <dcterms:modified xsi:type="dcterms:W3CDTF">2014-02-19T15:21:35Z</dcterms:modified>
</cp:coreProperties>
</file>