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59" r:id="rId8"/>
    <p:sldId id="269" r:id="rId9"/>
    <p:sldId id="271" r:id="rId10"/>
    <p:sldId id="267" r:id="rId11"/>
    <p:sldId id="264" r:id="rId12"/>
    <p:sldId id="266" r:id="rId13"/>
    <p:sldId id="263" r:id="rId14"/>
    <p:sldId id="273" r:id="rId15"/>
    <p:sldId id="272" r:id="rId16"/>
    <p:sldId id="260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49B53-743B-469D-98EB-A82B40252E0D}" type="doc">
      <dgm:prSet loTypeId="urn:microsoft.com/office/officeart/2005/8/layout/h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238693FB-B502-436F-B7D3-2999F07E275B}">
      <dgm:prSet phldrT="[Текст]"/>
      <dgm:spPr/>
      <dgm:t>
        <a:bodyPr/>
        <a:lstStyle/>
        <a:p>
          <a:r>
            <a:rPr lang="uk-UA" dirty="0" smtClean="0"/>
            <a:t>КУРСИ</a:t>
          </a:r>
          <a:endParaRPr lang="uk-UA" dirty="0"/>
        </a:p>
      </dgm:t>
    </dgm:pt>
    <dgm:pt modelId="{5C034325-82DF-4B97-8368-9C7F263DDBC8}" type="parTrans" cxnId="{847517D8-6CC7-471F-9EA9-59BC764318D2}">
      <dgm:prSet/>
      <dgm:spPr/>
      <dgm:t>
        <a:bodyPr/>
        <a:lstStyle/>
        <a:p>
          <a:endParaRPr lang="uk-UA"/>
        </a:p>
      </dgm:t>
    </dgm:pt>
    <dgm:pt modelId="{895CA9D7-6B08-4D5D-A682-7B604734487F}" type="sibTrans" cxnId="{847517D8-6CC7-471F-9EA9-59BC764318D2}">
      <dgm:prSet/>
      <dgm:spPr/>
      <dgm:t>
        <a:bodyPr/>
        <a:lstStyle/>
        <a:p>
          <a:endParaRPr lang="uk-UA"/>
        </a:p>
      </dgm:t>
    </dgm:pt>
    <dgm:pt modelId="{2E8F4F80-A2B3-42DF-BAC1-165477FBC0E1}">
      <dgm:prSet phldrT="[Текст]"/>
      <dgm:spPr/>
      <dgm:t>
        <a:bodyPr/>
        <a:lstStyle/>
        <a:p>
          <a:r>
            <a:rPr lang="uk-UA" dirty="0" smtClean="0"/>
            <a:t>Лекції</a:t>
          </a:r>
          <a:endParaRPr lang="uk-UA" dirty="0"/>
        </a:p>
      </dgm:t>
    </dgm:pt>
    <dgm:pt modelId="{D4B6C721-2467-4F77-93CE-940A36783BE4}" type="parTrans" cxnId="{43CE866A-2130-4F18-9CED-E7FCFE370A87}">
      <dgm:prSet/>
      <dgm:spPr/>
      <dgm:t>
        <a:bodyPr/>
        <a:lstStyle/>
        <a:p>
          <a:endParaRPr lang="uk-UA"/>
        </a:p>
      </dgm:t>
    </dgm:pt>
    <dgm:pt modelId="{01DCD443-B5EB-45A3-A947-BBEEA8124206}" type="sibTrans" cxnId="{43CE866A-2130-4F18-9CED-E7FCFE370A87}">
      <dgm:prSet/>
      <dgm:spPr/>
      <dgm:t>
        <a:bodyPr/>
        <a:lstStyle/>
        <a:p>
          <a:endParaRPr lang="uk-UA"/>
        </a:p>
      </dgm:t>
    </dgm:pt>
    <dgm:pt modelId="{25336C95-D069-41FD-8B57-1B52F6137CD4}">
      <dgm:prSet phldrT="[Текст]"/>
      <dgm:spPr/>
      <dgm:t>
        <a:bodyPr/>
        <a:lstStyle/>
        <a:p>
          <a:r>
            <a:rPr lang="uk-UA" dirty="0" smtClean="0"/>
            <a:t>Лекції</a:t>
          </a:r>
          <a:endParaRPr lang="uk-UA" dirty="0"/>
        </a:p>
      </dgm:t>
    </dgm:pt>
    <dgm:pt modelId="{6A67811E-5E93-4FDE-89DE-8F293847C40A}" type="parTrans" cxnId="{2DF9D93C-DDB1-4582-B1EC-756FD325ADD4}">
      <dgm:prSet/>
      <dgm:spPr/>
      <dgm:t>
        <a:bodyPr/>
        <a:lstStyle/>
        <a:p>
          <a:endParaRPr lang="uk-UA"/>
        </a:p>
      </dgm:t>
    </dgm:pt>
    <dgm:pt modelId="{E0A57153-FCD5-4025-A0CB-55969130D25A}" type="sibTrans" cxnId="{2DF9D93C-DDB1-4582-B1EC-756FD325ADD4}">
      <dgm:prSet/>
      <dgm:spPr/>
      <dgm:t>
        <a:bodyPr/>
        <a:lstStyle/>
        <a:p>
          <a:endParaRPr lang="uk-UA"/>
        </a:p>
      </dgm:t>
    </dgm:pt>
    <dgm:pt modelId="{4C6A053B-B215-46C5-B3BF-4BFC6F032774}">
      <dgm:prSet phldrT="[Текст]"/>
      <dgm:spPr/>
      <dgm:t>
        <a:bodyPr/>
        <a:lstStyle/>
        <a:p>
          <a:r>
            <a:rPr lang="uk-UA" dirty="0" smtClean="0"/>
            <a:t>Посилання на матеріали підручника</a:t>
          </a:r>
          <a:endParaRPr lang="uk-UA" dirty="0"/>
        </a:p>
      </dgm:t>
    </dgm:pt>
    <dgm:pt modelId="{DAC381DA-8F34-4FB7-86C7-908A5FB44366}" type="parTrans" cxnId="{9BABCD7F-1B3B-4957-A6AD-D0C6CC37A217}">
      <dgm:prSet/>
      <dgm:spPr/>
      <dgm:t>
        <a:bodyPr/>
        <a:lstStyle/>
        <a:p>
          <a:endParaRPr lang="uk-UA"/>
        </a:p>
      </dgm:t>
    </dgm:pt>
    <dgm:pt modelId="{143FEB67-4108-4D58-9A40-C226F7075B0A}" type="sibTrans" cxnId="{9BABCD7F-1B3B-4957-A6AD-D0C6CC37A217}">
      <dgm:prSet/>
      <dgm:spPr/>
      <dgm:t>
        <a:bodyPr/>
        <a:lstStyle/>
        <a:p>
          <a:endParaRPr lang="uk-UA"/>
        </a:p>
      </dgm:t>
    </dgm:pt>
    <dgm:pt modelId="{0A541585-21F7-4D84-AE98-CD96B18B6513}">
      <dgm:prSet phldrT="[Текст]"/>
      <dgm:spPr/>
      <dgm:t>
        <a:bodyPr/>
        <a:lstStyle/>
        <a:p>
          <a:r>
            <a:rPr lang="uk-UA" dirty="0" smtClean="0"/>
            <a:t>Опорні конспекти, таблиці, схеми</a:t>
          </a:r>
          <a:endParaRPr lang="uk-UA" dirty="0"/>
        </a:p>
      </dgm:t>
    </dgm:pt>
    <dgm:pt modelId="{A6A20B5E-8402-41AB-86ED-B8CF6BE705B5}" type="parTrans" cxnId="{967D640D-CF6D-4A24-9AEC-3FCF82B27E81}">
      <dgm:prSet/>
      <dgm:spPr/>
      <dgm:t>
        <a:bodyPr/>
        <a:lstStyle/>
        <a:p>
          <a:endParaRPr lang="uk-UA"/>
        </a:p>
      </dgm:t>
    </dgm:pt>
    <dgm:pt modelId="{363FEC80-95AD-440C-A1CB-D81E7544FF14}" type="sibTrans" cxnId="{967D640D-CF6D-4A24-9AEC-3FCF82B27E81}">
      <dgm:prSet/>
      <dgm:spPr/>
      <dgm:t>
        <a:bodyPr/>
        <a:lstStyle/>
        <a:p>
          <a:endParaRPr lang="uk-UA"/>
        </a:p>
      </dgm:t>
    </dgm:pt>
    <dgm:pt modelId="{A1666CD9-97B6-47DF-820C-367E5715C00C}">
      <dgm:prSet phldrT="[Текст]"/>
      <dgm:spPr/>
      <dgm:t>
        <a:bodyPr/>
        <a:lstStyle/>
        <a:p>
          <a:r>
            <a:rPr lang="uk-UA" dirty="0" smtClean="0"/>
            <a:t>Зворотній </a:t>
          </a:r>
          <a:r>
            <a:rPr lang="uk-UA" dirty="0" err="1" smtClean="0"/>
            <a:t>звязок</a:t>
          </a:r>
          <a:endParaRPr lang="uk-UA" dirty="0"/>
        </a:p>
      </dgm:t>
    </dgm:pt>
    <dgm:pt modelId="{7C252B86-B095-4A96-986D-31D8FCD0EE57}" type="parTrans" cxnId="{BDD86883-571C-47C1-8D66-6AAAF430BE02}">
      <dgm:prSet/>
      <dgm:spPr/>
      <dgm:t>
        <a:bodyPr/>
        <a:lstStyle/>
        <a:p>
          <a:endParaRPr lang="uk-UA"/>
        </a:p>
      </dgm:t>
    </dgm:pt>
    <dgm:pt modelId="{93602111-EF5C-4597-ABA1-F8C1B96A4316}" type="sibTrans" cxnId="{BDD86883-571C-47C1-8D66-6AAAF430BE02}">
      <dgm:prSet/>
      <dgm:spPr/>
      <dgm:t>
        <a:bodyPr/>
        <a:lstStyle/>
        <a:p>
          <a:endParaRPr lang="uk-UA"/>
        </a:p>
      </dgm:t>
    </dgm:pt>
    <dgm:pt modelId="{82EF340C-F51D-4C87-871D-B29152D31712}">
      <dgm:prSet phldrT="[Текст]"/>
      <dgm:spPr/>
      <dgm:t>
        <a:bodyPr/>
        <a:lstStyle/>
        <a:p>
          <a:r>
            <a:rPr lang="uk-UA" dirty="0" smtClean="0"/>
            <a:t>форум</a:t>
          </a:r>
          <a:endParaRPr lang="uk-UA" dirty="0"/>
        </a:p>
      </dgm:t>
    </dgm:pt>
    <dgm:pt modelId="{1147A12C-4AAD-454E-99A2-AA707138EE77}" type="parTrans" cxnId="{A56AD5EC-DCFD-4DBD-AACC-0B7BC322C2DD}">
      <dgm:prSet/>
      <dgm:spPr/>
      <dgm:t>
        <a:bodyPr/>
        <a:lstStyle/>
        <a:p>
          <a:endParaRPr lang="uk-UA"/>
        </a:p>
      </dgm:t>
    </dgm:pt>
    <dgm:pt modelId="{45F97AEF-491B-4B6F-ADB5-DB4C52580404}" type="sibTrans" cxnId="{A56AD5EC-DCFD-4DBD-AACC-0B7BC322C2DD}">
      <dgm:prSet/>
      <dgm:spPr/>
      <dgm:t>
        <a:bodyPr/>
        <a:lstStyle/>
        <a:p>
          <a:endParaRPr lang="uk-UA"/>
        </a:p>
      </dgm:t>
    </dgm:pt>
    <dgm:pt modelId="{823D60C0-CD80-40B7-BD7C-DBEB1585A6D7}">
      <dgm:prSet phldrT="[Текст]"/>
      <dgm:spPr/>
      <dgm:t>
        <a:bodyPr/>
        <a:lstStyle/>
        <a:p>
          <a:r>
            <a:rPr lang="uk-UA" dirty="0" smtClean="0"/>
            <a:t>Консультації по електронній пошті</a:t>
          </a:r>
          <a:endParaRPr lang="uk-UA" dirty="0"/>
        </a:p>
      </dgm:t>
    </dgm:pt>
    <dgm:pt modelId="{B58CDE4C-2329-48C8-A367-99143D837108}" type="parTrans" cxnId="{64686BC1-8E65-4D1A-9385-5E107BBF0E95}">
      <dgm:prSet/>
      <dgm:spPr/>
      <dgm:t>
        <a:bodyPr/>
        <a:lstStyle/>
        <a:p>
          <a:endParaRPr lang="uk-UA"/>
        </a:p>
      </dgm:t>
    </dgm:pt>
    <dgm:pt modelId="{4E8BA2E7-59F4-47D5-A657-E39C4C95E47B}" type="sibTrans" cxnId="{64686BC1-8E65-4D1A-9385-5E107BBF0E95}">
      <dgm:prSet/>
      <dgm:spPr/>
      <dgm:t>
        <a:bodyPr/>
        <a:lstStyle/>
        <a:p>
          <a:endParaRPr lang="uk-UA"/>
        </a:p>
      </dgm:t>
    </dgm:pt>
    <dgm:pt modelId="{737393E1-4AB9-44AB-A1BF-F24449CDD2AD}">
      <dgm:prSet phldrT="[Текст]"/>
      <dgm:spPr/>
      <dgm:t>
        <a:bodyPr/>
        <a:lstStyle/>
        <a:p>
          <a:r>
            <a:rPr lang="uk-UA" dirty="0" smtClean="0"/>
            <a:t>Практичні роботи</a:t>
          </a:r>
          <a:endParaRPr lang="uk-UA" dirty="0"/>
        </a:p>
      </dgm:t>
    </dgm:pt>
    <dgm:pt modelId="{DB1E60D3-455C-42EB-BF2A-C567FCA97B06}" type="parTrans" cxnId="{F07FC6B4-DA01-41A8-9B1C-1EB7745BD685}">
      <dgm:prSet/>
      <dgm:spPr/>
      <dgm:t>
        <a:bodyPr/>
        <a:lstStyle/>
        <a:p>
          <a:endParaRPr lang="uk-UA"/>
        </a:p>
      </dgm:t>
    </dgm:pt>
    <dgm:pt modelId="{71F0DAA6-006F-4A4E-8153-E28B4FF9CE51}" type="sibTrans" cxnId="{F07FC6B4-DA01-41A8-9B1C-1EB7745BD685}">
      <dgm:prSet/>
      <dgm:spPr/>
      <dgm:t>
        <a:bodyPr/>
        <a:lstStyle/>
        <a:p>
          <a:endParaRPr lang="uk-UA"/>
        </a:p>
      </dgm:t>
    </dgm:pt>
    <dgm:pt modelId="{832BDFA1-4E27-4790-8D9B-A15433A52227}">
      <dgm:prSet phldrT="[Текст]"/>
      <dgm:spPr/>
      <dgm:t>
        <a:bodyPr/>
        <a:lstStyle/>
        <a:p>
          <a:r>
            <a:rPr lang="uk-UA" dirty="0" smtClean="0"/>
            <a:t>Тести</a:t>
          </a:r>
          <a:endParaRPr lang="uk-UA" dirty="0"/>
        </a:p>
      </dgm:t>
    </dgm:pt>
    <dgm:pt modelId="{1B30C359-3771-45D2-87C1-5D642A8655AB}" type="parTrans" cxnId="{CEEC6A42-C100-4A9B-9E04-6B7239731431}">
      <dgm:prSet/>
      <dgm:spPr/>
      <dgm:t>
        <a:bodyPr/>
        <a:lstStyle/>
        <a:p>
          <a:endParaRPr lang="uk-UA"/>
        </a:p>
      </dgm:t>
    </dgm:pt>
    <dgm:pt modelId="{000AFE1E-F7AC-4DF2-BE7D-6635C8F6BCC7}" type="sibTrans" cxnId="{CEEC6A42-C100-4A9B-9E04-6B7239731431}">
      <dgm:prSet/>
      <dgm:spPr/>
      <dgm:t>
        <a:bodyPr/>
        <a:lstStyle/>
        <a:p>
          <a:endParaRPr lang="uk-UA"/>
        </a:p>
      </dgm:t>
    </dgm:pt>
    <dgm:pt modelId="{596110EC-0BC7-480F-8A1A-6564055D9D3F}">
      <dgm:prSet phldrT="[Текст]"/>
      <dgm:spPr/>
      <dgm:t>
        <a:bodyPr/>
        <a:lstStyle/>
        <a:p>
          <a:r>
            <a:rPr lang="uk-UA" dirty="0" err="1" smtClean="0"/>
            <a:t>Медіатека</a:t>
          </a:r>
          <a:endParaRPr lang="uk-UA" dirty="0"/>
        </a:p>
      </dgm:t>
    </dgm:pt>
    <dgm:pt modelId="{78D7FC9E-4066-4E38-A525-6F9E19E05E6F}" type="parTrans" cxnId="{7D47E7F8-709E-47FF-B409-FB4E2BE88CDB}">
      <dgm:prSet/>
      <dgm:spPr/>
      <dgm:t>
        <a:bodyPr/>
        <a:lstStyle/>
        <a:p>
          <a:endParaRPr lang="uk-UA"/>
        </a:p>
      </dgm:t>
    </dgm:pt>
    <dgm:pt modelId="{A773F8A6-317B-4800-9AF2-97578D02D619}" type="sibTrans" cxnId="{7D47E7F8-709E-47FF-B409-FB4E2BE88CDB}">
      <dgm:prSet/>
      <dgm:spPr/>
      <dgm:t>
        <a:bodyPr/>
        <a:lstStyle/>
        <a:p>
          <a:endParaRPr lang="uk-UA"/>
        </a:p>
      </dgm:t>
    </dgm:pt>
    <dgm:pt modelId="{44537C19-FFA2-41E1-827D-CE262995238C}">
      <dgm:prSet phldrT="[Текст]"/>
      <dgm:spPr/>
      <dgm:t>
        <a:bodyPr/>
        <a:lstStyle/>
        <a:p>
          <a:r>
            <a:rPr lang="uk-UA" dirty="0" err="1" smtClean="0"/>
            <a:t>Глоссарій</a:t>
          </a:r>
          <a:endParaRPr lang="uk-UA" dirty="0"/>
        </a:p>
      </dgm:t>
    </dgm:pt>
    <dgm:pt modelId="{E92427B5-9DD1-4ED9-AB93-5F78CD920E86}" type="parTrans" cxnId="{351264F6-D286-491D-ADA6-F8FB923EE144}">
      <dgm:prSet/>
      <dgm:spPr/>
      <dgm:t>
        <a:bodyPr/>
        <a:lstStyle/>
        <a:p>
          <a:endParaRPr lang="uk-UA"/>
        </a:p>
      </dgm:t>
    </dgm:pt>
    <dgm:pt modelId="{3630973B-287D-40AA-85A0-5421E779B914}" type="sibTrans" cxnId="{351264F6-D286-491D-ADA6-F8FB923EE144}">
      <dgm:prSet/>
      <dgm:spPr/>
      <dgm:t>
        <a:bodyPr/>
        <a:lstStyle/>
        <a:p>
          <a:endParaRPr lang="uk-UA"/>
        </a:p>
      </dgm:t>
    </dgm:pt>
    <dgm:pt modelId="{371DDEDB-A368-476F-AF73-36C222506BAE}">
      <dgm:prSet phldrT="[Текст]"/>
      <dgm:spPr/>
      <dgm:t>
        <a:bodyPr/>
        <a:lstStyle/>
        <a:p>
          <a:endParaRPr lang="uk-UA" dirty="0"/>
        </a:p>
      </dgm:t>
    </dgm:pt>
    <dgm:pt modelId="{F5B834FF-9B65-488B-990E-74AF9161BC79}" type="parTrans" cxnId="{AF2CEA3F-0912-407E-99EE-3EF1E79D00E5}">
      <dgm:prSet/>
      <dgm:spPr/>
      <dgm:t>
        <a:bodyPr/>
        <a:lstStyle/>
        <a:p>
          <a:endParaRPr lang="uk-UA"/>
        </a:p>
      </dgm:t>
    </dgm:pt>
    <dgm:pt modelId="{BDEBDF50-3EB9-47B2-A2A3-A9DC985E6820}" type="sibTrans" cxnId="{AF2CEA3F-0912-407E-99EE-3EF1E79D00E5}">
      <dgm:prSet/>
      <dgm:spPr/>
      <dgm:t>
        <a:bodyPr/>
        <a:lstStyle/>
        <a:p>
          <a:endParaRPr lang="uk-UA"/>
        </a:p>
      </dgm:t>
    </dgm:pt>
    <dgm:pt modelId="{4B97DAFC-D468-4774-8948-BE1DB47707DE}">
      <dgm:prSet phldrT="[Текст]"/>
      <dgm:spPr/>
      <dgm:t>
        <a:bodyPr/>
        <a:lstStyle/>
        <a:p>
          <a:r>
            <a:rPr lang="uk-UA" dirty="0" smtClean="0"/>
            <a:t>Додаткові матеріали</a:t>
          </a:r>
          <a:endParaRPr lang="uk-UA" dirty="0"/>
        </a:p>
      </dgm:t>
    </dgm:pt>
    <dgm:pt modelId="{2D48C3BB-B567-412C-BFD1-95220361B413}" type="parTrans" cxnId="{4FFC4A13-31AB-472B-8977-52AC01A902D0}">
      <dgm:prSet/>
      <dgm:spPr/>
      <dgm:t>
        <a:bodyPr/>
        <a:lstStyle/>
        <a:p>
          <a:endParaRPr lang="uk-UA"/>
        </a:p>
      </dgm:t>
    </dgm:pt>
    <dgm:pt modelId="{7E1C4244-FBE8-4E94-A776-523FD80913EE}" type="sibTrans" cxnId="{4FFC4A13-31AB-472B-8977-52AC01A902D0}">
      <dgm:prSet/>
      <dgm:spPr/>
      <dgm:t>
        <a:bodyPr/>
        <a:lstStyle/>
        <a:p>
          <a:endParaRPr lang="uk-UA"/>
        </a:p>
      </dgm:t>
    </dgm:pt>
    <dgm:pt modelId="{26E18A47-B580-4C25-BCFF-E0DF69399F54}">
      <dgm:prSet phldrT="[Текст]"/>
      <dgm:spPr/>
      <dgm:t>
        <a:bodyPr/>
        <a:lstStyle/>
        <a:p>
          <a:endParaRPr lang="uk-UA" dirty="0"/>
        </a:p>
      </dgm:t>
    </dgm:pt>
    <dgm:pt modelId="{35D152D4-937C-4145-8C96-03DB78DAF905}" type="parTrans" cxnId="{1BF85A65-C11D-4686-9B43-8C6E843EEDCD}">
      <dgm:prSet/>
      <dgm:spPr/>
      <dgm:t>
        <a:bodyPr/>
        <a:lstStyle/>
        <a:p>
          <a:endParaRPr lang="uk-UA"/>
        </a:p>
      </dgm:t>
    </dgm:pt>
    <dgm:pt modelId="{F15F7BAA-5076-4944-A1C0-FCB436CBE899}" type="sibTrans" cxnId="{1BF85A65-C11D-4686-9B43-8C6E843EEDCD}">
      <dgm:prSet/>
      <dgm:spPr/>
      <dgm:t>
        <a:bodyPr/>
        <a:lstStyle/>
        <a:p>
          <a:endParaRPr lang="uk-UA"/>
        </a:p>
      </dgm:t>
    </dgm:pt>
    <dgm:pt modelId="{CA24D36A-AAB3-4158-9DE7-5ED463709DAE}">
      <dgm:prSet phldrT="[Текст]"/>
      <dgm:spPr/>
      <dgm:t>
        <a:bodyPr/>
        <a:lstStyle/>
        <a:p>
          <a:r>
            <a:rPr lang="uk-UA" dirty="0" smtClean="0"/>
            <a:t>Система повідомлень</a:t>
          </a:r>
          <a:endParaRPr lang="uk-UA" dirty="0"/>
        </a:p>
      </dgm:t>
    </dgm:pt>
    <dgm:pt modelId="{ABF80B48-4B64-484E-8BB5-EC25761D9F1E}" type="parTrans" cxnId="{62C66FF4-EDC4-4F2F-B01E-9378FD75F8E1}">
      <dgm:prSet/>
      <dgm:spPr/>
    </dgm:pt>
    <dgm:pt modelId="{6E276066-5DEE-4B09-B31F-AD9F2405C8D4}" type="sibTrans" cxnId="{62C66FF4-EDC4-4F2F-B01E-9378FD75F8E1}">
      <dgm:prSet/>
      <dgm:spPr/>
    </dgm:pt>
    <dgm:pt modelId="{E6406392-0B40-4DD4-A631-96389D3E40DA}" type="pres">
      <dgm:prSet presAssocID="{C9E49B53-743B-469D-98EB-A82B40252E0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766F53-B31B-40B5-8705-26E7E38DC4DA}" type="pres">
      <dgm:prSet presAssocID="{238693FB-B502-436F-B7D3-2999F07E275B}" presName="compositeNode" presStyleCnt="0">
        <dgm:presLayoutVars>
          <dgm:bulletEnabled val="1"/>
        </dgm:presLayoutVars>
      </dgm:prSet>
      <dgm:spPr/>
    </dgm:pt>
    <dgm:pt modelId="{AED08B6C-50E0-4BF4-824B-31474C972745}" type="pres">
      <dgm:prSet presAssocID="{238693FB-B502-436F-B7D3-2999F07E275B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7F6077-51B7-42CB-B724-F717FCB17AE0}" type="pres">
      <dgm:prSet presAssocID="{238693FB-B502-436F-B7D3-2999F07E275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79FD4A-585A-48EC-9B47-290CFFB0FB96}" type="pres">
      <dgm:prSet presAssocID="{238693FB-B502-436F-B7D3-2999F07E275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64369-3F03-4B00-819F-3D555550EA0B}" type="pres">
      <dgm:prSet presAssocID="{895CA9D7-6B08-4D5D-A682-7B604734487F}" presName="sibTrans" presStyleCnt="0"/>
      <dgm:spPr/>
    </dgm:pt>
    <dgm:pt modelId="{9C673B21-A5E2-480B-90A6-AA568EC52058}" type="pres">
      <dgm:prSet presAssocID="{25336C95-D069-41FD-8B57-1B52F6137CD4}" presName="compositeNode" presStyleCnt="0">
        <dgm:presLayoutVars>
          <dgm:bulletEnabled val="1"/>
        </dgm:presLayoutVars>
      </dgm:prSet>
      <dgm:spPr/>
    </dgm:pt>
    <dgm:pt modelId="{6D1F778A-9CC1-45CB-ABE3-D6B16EBA9E6F}" type="pres">
      <dgm:prSet presAssocID="{25336C95-D069-41FD-8B57-1B52F6137CD4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A40EF1A-4254-468A-851F-40C340A2A181}" type="pres">
      <dgm:prSet presAssocID="{25336C95-D069-41FD-8B57-1B52F6137CD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3B6C45-2F76-4264-87A5-45F5F1BDAC7F}" type="pres">
      <dgm:prSet presAssocID="{25336C95-D069-41FD-8B57-1B52F6137CD4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231D3-CCFD-44D1-88F0-A7CBD55DD07B}" type="pres">
      <dgm:prSet presAssocID="{E0A57153-FCD5-4025-A0CB-55969130D25A}" presName="sibTrans" presStyleCnt="0"/>
      <dgm:spPr/>
    </dgm:pt>
    <dgm:pt modelId="{B37668A0-5F9A-4279-B869-3F55AE4F652A}" type="pres">
      <dgm:prSet presAssocID="{A1666CD9-97B6-47DF-820C-367E5715C00C}" presName="compositeNode" presStyleCnt="0">
        <dgm:presLayoutVars>
          <dgm:bulletEnabled val="1"/>
        </dgm:presLayoutVars>
      </dgm:prSet>
      <dgm:spPr/>
    </dgm:pt>
    <dgm:pt modelId="{925ACCFF-7BA6-486A-86EB-8AE2D0FC20C8}" type="pres">
      <dgm:prSet presAssocID="{A1666CD9-97B6-47DF-820C-367E5715C00C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51F738E-BF17-4081-BA64-D10B08527CD4}" type="pres">
      <dgm:prSet presAssocID="{A1666CD9-97B6-47DF-820C-367E5715C00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7E676D-8152-474F-9737-C865835E8CDC}" type="pres">
      <dgm:prSet presAssocID="{A1666CD9-97B6-47DF-820C-367E5715C00C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47C3E-FDA0-449E-A93B-AC48F641EDEE}" type="presOf" srcId="{823D60C0-CD80-40B7-BD7C-DBEB1585A6D7}" destId="{451F738E-BF17-4081-BA64-D10B08527CD4}" srcOrd="0" destOrd="1" presId="urn:microsoft.com/office/officeart/2005/8/layout/hList2"/>
    <dgm:cxn modelId="{F07FC6B4-DA01-41A8-9B1C-1EB7745BD685}" srcId="{238693FB-B502-436F-B7D3-2999F07E275B}" destId="{737393E1-4AB9-44AB-A1BF-F24449CDD2AD}" srcOrd="1" destOrd="0" parTransId="{DB1E60D3-455C-42EB-BF2A-C567FCA97B06}" sibTransId="{71F0DAA6-006F-4A4E-8153-E28B4FF9CE51}"/>
    <dgm:cxn modelId="{967D640D-CF6D-4A24-9AEC-3FCF82B27E81}" srcId="{25336C95-D069-41FD-8B57-1B52F6137CD4}" destId="{0A541585-21F7-4D84-AE98-CD96B18B6513}" srcOrd="1" destOrd="0" parTransId="{A6A20B5E-8402-41AB-86ED-B8CF6BE705B5}" sibTransId="{363FEC80-95AD-440C-A1CB-D81E7544FF14}"/>
    <dgm:cxn modelId="{BDD86883-571C-47C1-8D66-6AAAF430BE02}" srcId="{C9E49B53-743B-469D-98EB-A82B40252E0D}" destId="{A1666CD9-97B6-47DF-820C-367E5715C00C}" srcOrd="2" destOrd="0" parTransId="{7C252B86-B095-4A96-986D-31D8FCD0EE57}" sibTransId="{93602111-EF5C-4597-ABA1-F8C1B96A4316}"/>
    <dgm:cxn modelId="{B21EAA7E-359C-4E64-A3F5-3722761D0C6C}" type="presOf" srcId="{238693FB-B502-436F-B7D3-2999F07E275B}" destId="{C079FD4A-585A-48EC-9B47-290CFFB0FB96}" srcOrd="0" destOrd="0" presId="urn:microsoft.com/office/officeart/2005/8/layout/hList2"/>
    <dgm:cxn modelId="{62C66FF4-EDC4-4F2F-B01E-9378FD75F8E1}" srcId="{A1666CD9-97B6-47DF-820C-367E5715C00C}" destId="{CA24D36A-AAB3-4158-9DE7-5ED463709DAE}" srcOrd="2" destOrd="0" parTransId="{ABF80B48-4B64-484E-8BB5-EC25761D9F1E}" sibTransId="{6E276066-5DEE-4B09-B31F-AD9F2405C8D4}"/>
    <dgm:cxn modelId="{AF2CEA3F-0912-407E-99EE-3EF1E79D00E5}" srcId="{25336C95-D069-41FD-8B57-1B52F6137CD4}" destId="{371DDEDB-A368-476F-AF73-36C222506BAE}" srcOrd="5" destOrd="0" parTransId="{F5B834FF-9B65-488B-990E-74AF9161BC79}" sibTransId="{BDEBDF50-3EB9-47B2-A2A3-A9DC985E6820}"/>
    <dgm:cxn modelId="{9029BB64-ECF4-43DE-8386-4D19659236BE}" type="presOf" srcId="{CA24D36A-AAB3-4158-9DE7-5ED463709DAE}" destId="{451F738E-BF17-4081-BA64-D10B08527CD4}" srcOrd="0" destOrd="2" presId="urn:microsoft.com/office/officeart/2005/8/layout/hList2"/>
    <dgm:cxn modelId="{2DF9D93C-DDB1-4582-B1EC-756FD325ADD4}" srcId="{C9E49B53-743B-469D-98EB-A82B40252E0D}" destId="{25336C95-D069-41FD-8B57-1B52F6137CD4}" srcOrd="1" destOrd="0" parTransId="{6A67811E-5E93-4FDE-89DE-8F293847C40A}" sibTransId="{E0A57153-FCD5-4025-A0CB-55969130D25A}"/>
    <dgm:cxn modelId="{5BE63361-7A9A-467D-AD62-D3CDF301F027}" type="presOf" srcId="{25336C95-D069-41FD-8B57-1B52F6137CD4}" destId="{713B6C45-2F76-4264-87A5-45F5F1BDAC7F}" srcOrd="0" destOrd="0" presId="urn:microsoft.com/office/officeart/2005/8/layout/hList2"/>
    <dgm:cxn modelId="{BE4C86A9-4E12-4023-9762-8B4F34778C24}" type="presOf" srcId="{2E8F4F80-A2B3-42DF-BAC1-165477FBC0E1}" destId="{4B7F6077-51B7-42CB-B724-F717FCB17AE0}" srcOrd="0" destOrd="0" presId="urn:microsoft.com/office/officeart/2005/8/layout/hList2"/>
    <dgm:cxn modelId="{7D47E7F8-709E-47FF-B409-FB4E2BE88CDB}" srcId="{238693FB-B502-436F-B7D3-2999F07E275B}" destId="{596110EC-0BC7-480F-8A1A-6564055D9D3F}" srcOrd="3" destOrd="0" parTransId="{78D7FC9E-4066-4E38-A525-6F9E19E05E6F}" sibTransId="{A773F8A6-317B-4800-9AF2-97578D02D619}"/>
    <dgm:cxn modelId="{04DBE0A4-798A-4EBD-872A-69FC9F15FB5F}" type="presOf" srcId="{596110EC-0BC7-480F-8A1A-6564055D9D3F}" destId="{4B7F6077-51B7-42CB-B724-F717FCB17AE0}" srcOrd="0" destOrd="3" presId="urn:microsoft.com/office/officeart/2005/8/layout/hList2"/>
    <dgm:cxn modelId="{AFFE8DAB-2E6A-4A00-97D7-B25750D56B50}" type="presOf" srcId="{A1666CD9-97B6-47DF-820C-367E5715C00C}" destId="{EA7E676D-8152-474F-9737-C865835E8CDC}" srcOrd="0" destOrd="0" presId="urn:microsoft.com/office/officeart/2005/8/layout/hList2"/>
    <dgm:cxn modelId="{627CEFDE-33A9-42D1-B26E-68A458B1C312}" type="presOf" srcId="{C9E49B53-743B-469D-98EB-A82B40252E0D}" destId="{E6406392-0B40-4DD4-A631-96389D3E40DA}" srcOrd="0" destOrd="0" presId="urn:microsoft.com/office/officeart/2005/8/layout/hList2"/>
    <dgm:cxn modelId="{CEEC6A42-C100-4A9B-9E04-6B7239731431}" srcId="{238693FB-B502-436F-B7D3-2999F07E275B}" destId="{832BDFA1-4E27-4790-8D9B-A15433A52227}" srcOrd="2" destOrd="0" parTransId="{1B30C359-3771-45D2-87C1-5D642A8655AB}" sibTransId="{000AFE1E-F7AC-4DF2-BE7D-6635C8F6BCC7}"/>
    <dgm:cxn modelId="{64686BC1-8E65-4D1A-9385-5E107BBF0E95}" srcId="{A1666CD9-97B6-47DF-820C-367E5715C00C}" destId="{823D60C0-CD80-40B7-BD7C-DBEB1585A6D7}" srcOrd="1" destOrd="0" parTransId="{B58CDE4C-2329-48C8-A367-99143D837108}" sibTransId="{4E8BA2E7-59F4-47D5-A657-E39C4C95E47B}"/>
    <dgm:cxn modelId="{184DD095-D3E8-48E6-8315-3F3CA1F9D996}" type="presOf" srcId="{44537C19-FFA2-41E1-827D-CE262995238C}" destId="{6A40EF1A-4254-468A-851F-40C340A2A181}" srcOrd="0" destOrd="2" presId="urn:microsoft.com/office/officeart/2005/8/layout/hList2"/>
    <dgm:cxn modelId="{5AA02E2A-0E7A-4C7A-9375-480E20C25F6C}" type="presOf" srcId="{82EF340C-F51D-4C87-871D-B29152D31712}" destId="{451F738E-BF17-4081-BA64-D10B08527CD4}" srcOrd="0" destOrd="0" presId="urn:microsoft.com/office/officeart/2005/8/layout/hList2"/>
    <dgm:cxn modelId="{A56AD5EC-DCFD-4DBD-AACC-0B7BC322C2DD}" srcId="{A1666CD9-97B6-47DF-820C-367E5715C00C}" destId="{82EF340C-F51D-4C87-871D-B29152D31712}" srcOrd="0" destOrd="0" parTransId="{1147A12C-4AAD-454E-99A2-AA707138EE77}" sibTransId="{45F97AEF-491B-4B6F-ADB5-DB4C52580404}"/>
    <dgm:cxn modelId="{9BABCD7F-1B3B-4957-A6AD-D0C6CC37A217}" srcId="{25336C95-D069-41FD-8B57-1B52F6137CD4}" destId="{4C6A053B-B215-46C5-B3BF-4BFC6F032774}" srcOrd="0" destOrd="0" parTransId="{DAC381DA-8F34-4FB7-86C7-908A5FB44366}" sibTransId="{143FEB67-4108-4D58-9A40-C226F7075B0A}"/>
    <dgm:cxn modelId="{0E28C5BC-1431-43D1-AA45-8259213D3590}" type="presOf" srcId="{832BDFA1-4E27-4790-8D9B-A15433A52227}" destId="{4B7F6077-51B7-42CB-B724-F717FCB17AE0}" srcOrd="0" destOrd="2" presId="urn:microsoft.com/office/officeart/2005/8/layout/hList2"/>
    <dgm:cxn modelId="{B49AD94F-0E52-47C8-99D2-60E5CF0B4F2C}" type="presOf" srcId="{4B97DAFC-D468-4774-8948-BE1DB47707DE}" destId="{6A40EF1A-4254-468A-851F-40C340A2A181}" srcOrd="0" destOrd="3" presId="urn:microsoft.com/office/officeart/2005/8/layout/hList2"/>
    <dgm:cxn modelId="{64AD0234-AB9E-48E8-ABA6-38B52180CA6B}" type="presOf" srcId="{737393E1-4AB9-44AB-A1BF-F24449CDD2AD}" destId="{4B7F6077-51B7-42CB-B724-F717FCB17AE0}" srcOrd="0" destOrd="1" presId="urn:microsoft.com/office/officeart/2005/8/layout/hList2"/>
    <dgm:cxn modelId="{847517D8-6CC7-471F-9EA9-59BC764318D2}" srcId="{C9E49B53-743B-469D-98EB-A82B40252E0D}" destId="{238693FB-B502-436F-B7D3-2999F07E275B}" srcOrd="0" destOrd="0" parTransId="{5C034325-82DF-4B97-8368-9C7F263DDBC8}" sibTransId="{895CA9D7-6B08-4D5D-A682-7B604734487F}"/>
    <dgm:cxn modelId="{74B6ECCE-CBC4-4BE5-A913-4A95A9A59315}" type="presOf" srcId="{0A541585-21F7-4D84-AE98-CD96B18B6513}" destId="{6A40EF1A-4254-468A-851F-40C340A2A181}" srcOrd="0" destOrd="1" presId="urn:microsoft.com/office/officeart/2005/8/layout/hList2"/>
    <dgm:cxn modelId="{1C6A179A-401B-4778-9C32-6C46B2381509}" type="presOf" srcId="{4C6A053B-B215-46C5-B3BF-4BFC6F032774}" destId="{6A40EF1A-4254-468A-851F-40C340A2A181}" srcOrd="0" destOrd="0" presId="urn:microsoft.com/office/officeart/2005/8/layout/hList2"/>
    <dgm:cxn modelId="{1BF85A65-C11D-4686-9B43-8C6E843EEDCD}" srcId="{25336C95-D069-41FD-8B57-1B52F6137CD4}" destId="{26E18A47-B580-4C25-BCFF-E0DF69399F54}" srcOrd="4" destOrd="0" parTransId="{35D152D4-937C-4145-8C96-03DB78DAF905}" sibTransId="{F15F7BAA-5076-4944-A1C0-FCB436CBE899}"/>
    <dgm:cxn modelId="{43CE866A-2130-4F18-9CED-E7FCFE370A87}" srcId="{238693FB-B502-436F-B7D3-2999F07E275B}" destId="{2E8F4F80-A2B3-42DF-BAC1-165477FBC0E1}" srcOrd="0" destOrd="0" parTransId="{D4B6C721-2467-4F77-93CE-940A36783BE4}" sibTransId="{01DCD443-B5EB-45A3-A947-BBEEA8124206}"/>
    <dgm:cxn modelId="{28E75A78-027C-4A83-8532-1666A9528D0E}" type="presOf" srcId="{26E18A47-B580-4C25-BCFF-E0DF69399F54}" destId="{6A40EF1A-4254-468A-851F-40C340A2A181}" srcOrd="0" destOrd="4" presId="urn:microsoft.com/office/officeart/2005/8/layout/hList2"/>
    <dgm:cxn modelId="{1CF86ED8-4395-422B-9BCB-A5823B769CAE}" type="presOf" srcId="{371DDEDB-A368-476F-AF73-36C222506BAE}" destId="{6A40EF1A-4254-468A-851F-40C340A2A181}" srcOrd="0" destOrd="5" presId="urn:microsoft.com/office/officeart/2005/8/layout/hList2"/>
    <dgm:cxn modelId="{351264F6-D286-491D-ADA6-F8FB923EE144}" srcId="{25336C95-D069-41FD-8B57-1B52F6137CD4}" destId="{44537C19-FFA2-41E1-827D-CE262995238C}" srcOrd="2" destOrd="0" parTransId="{E92427B5-9DD1-4ED9-AB93-5F78CD920E86}" sibTransId="{3630973B-287D-40AA-85A0-5421E779B914}"/>
    <dgm:cxn modelId="{4FFC4A13-31AB-472B-8977-52AC01A902D0}" srcId="{25336C95-D069-41FD-8B57-1B52F6137CD4}" destId="{4B97DAFC-D468-4774-8948-BE1DB47707DE}" srcOrd="3" destOrd="0" parTransId="{2D48C3BB-B567-412C-BFD1-95220361B413}" sibTransId="{7E1C4244-FBE8-4E94-A776-523FD80913EE}"/>
    <dgm:cxn modelId="{44B605B3-7E19-45E3-9519-D64B736DDC07}" type="presParOf" srcId="{E6406392-0B40-4DD4-A631-96389D3E40DA}" destId="{22766F53-B31B-40B5-8705-26E7E38DC4DA}" srcOrd="0" destOrd="0" presId="urn:microsoft.com/office/officeart/2005/8/layout/hList2"/>
    <dgm:cxn modelId="{CB452074-8C07-4DAF-ACEF-C2451FB3B75E}" type="presParOf" srcId="{22766F53-B31B-40B5-8705-26E7E38DC4DA}" destId="{AED08B6C-50E0-4BF4-824B-31474C972745}" srcOrd="0" destOrd="0" presId="urn:microsoft.com/office/officeart/2005/8/layout/hList2"/>
    <dgm:cxn modelId="{A266A3C9-00B2-4652-B82B-605043C05EDD}" type="presParOf" srcId="{22766F53-B31B-40B5-8705-26E7E38DC4DA}" destId="{4B7F6077-51B7-42CB-B724-F717FCB17AE0}" srcOrd="1" destOrd="0" presId="urn:microsoft.com/office/officeart/2005/8/layout/hList2"/>
    <dgm:cxn modelId="{7A5976F9-4332-436B-B1BF-7C99976AEFFE}" type="presParOf" srcId="{22766F53-B31B-40B5-8705-26E7E38DC4DA}" destId="{C079FD4A-585A-48EC-9B47-290CFFB0FB96}" srcOrd="2" destOrd="0" presId="urn:microsoft.com/office/officeart/2005/8/layout/hList2"/>
    <dgm:cxn modelId="{3E92C5E3-FAFE-4314-A6C4-50468EA9C3B8}" type="presParOf" srcId="{E6406392-0B40-4DD4-A631-96389D3E40DA}" destId="{5AE64369-3F03-4B00-819F-3D555550EA0B}" srcOrd="1" destOrd="0" presId="urn:microsoft.com/office/officeart/2005/8/layout/hList2"/>
    <dgm:cxn modelId="{7C03B539-B614-4AEF-825D-3C4671AF2584}" type="presParOf" srcId="{E6406392-0B40-4DD4-A631-96389D3E40DA}" destId="{9C673B21-A5E2-480B-90A6-AA568EC52058}" srcOrd="2" destOrd="0" presId="urn:microsoft.com/office/officeart/2005/8/layout/hList2"/>
    <dgm:cxn modelId="{1B26CE56-CB71-48EA-843C-2AEF1346FE14}" type="presParOf" srcId="{9C673B21-A5E2-480B-90A6-AA568EC52058}" destId="{6D1F778A-9CC1-45CB-ABE3-D6B16EBA9E6F}" srcOrd="0" destOrd="0" presId="urn:microsoft.com/office/officeart/2005/8/layout/hList2"/>
    <dgm:cxn modelId="{AA8C65D5-2802-4786-BE27-EA70CD3D7A63}" type="presParOf" srcId="{9C673B21-A5E2-480B-90A6-AA568EC52058}" destId="{6A40EF1A-4254-468A-851F-40C340A2A181}" srcOrd="1" destOrd="0" presId="urn:microsoft.com/office/officeart/2005/8/layout/hList2"/>
    <dgm:cxn modelId="{537660A3-4DCD-4DE8-ADB4-54F6E169BCA1}" type="presParOf" srcId="{9C673B21-A5E2-480B-90A6-AA568EC52058}" destId="{713B6C45-2F76-4264-87A5-45F5F1BDAC7F}" srcOrd="2" destOrd="0" presId="urn:microsoft.com/office/officeart/2005/8/layout/hList2"/>
    <dgm:cxn modelId="{C990A307-33D7-45CB-B8B7-0A2A22308792}" type="presParOf" srcId="{E6406392-0B40-4DD4-A631-96389D3E40DA}" destId="{E8D231D3-CCFD-44D1-88F0-A7CBD55DD07B}" srcOrd="3" destOrd="0" presId="urn:microsoft.com/office/officeart/2005/8/layout/hList2"/>
    <dgm:cxn modelId="{0B2FFB80-008A-4626-ACF2-2604FF7F49C0}" type="presParOf" srcId="{E6406392-0B40-4DD4-A631-96389D3E40DA}" destId="{B37668A0-5F9A-4279-B869-3F55AE4F652A}" srcOrd="4" destOrd="0" presId="urn:microsoft.com/office/officeart/2005/8/layout/hList2"/>
    <dgm:cxn modelId="{9652547A-86F8-4C17-BB96-E33E09F11571}" type="presParOf" srcId="{B37668A0-5F9A-4279-B869-3F55AE4F652A}" destId="{925ACCFF-7BA6-486A-86EB-8AE2D0FC20C8}" srcOrd="0" destOrd="0" presId="urn:microsoft.com/office/officeart/2005/8/layout/hList2"/>
    <dgm:cxn modelId="{C0718C06-E545-4405-BC9B-4F1A1C1B32EE}" type="presParOf" srcId="{B37668A0-5F9A-4279-B869-3F55AE4F652A}" destId="{451F738E-BF17-4081-BA64-D10B08527CD4}" srcOrd="1" destOrd="0" presId="urn:microsoft.com/office/officeart/2005/8/layout/hList2"/>
    <dgm:cxn modelId="{BBAE4C64-73DC-441A-BB3F-D19FD1E2D744}" type="presParOf" srcId="{B37668A0-5F9A-4279-B869-3F55AE4F652A}" destId="{EA7E676D-8152-474F-9737-C865835E8CD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93D2D65E-27BE-4ABD-909B-50FA8250FD7F}" type="datetimeFigureOut">
              <a:rPr lang="ru-RU"/>
              <a:pPr>
                <a:defRPr/>
              </a:pPr>
              <a:t>06.09.2012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4D61F4-D086-47E7-A29A-4F9A915BB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3171-6101-469E-9AD5-E9CA381F6D1F}" type="datetimeFigureOut">
              <a:rPr lang="ru-RU"/>
              <a:pPr>
                <a:defRPr/>
              </a:pPr>
              <a:t>06.09.2012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00D3-0623-4581-81F5-B5C71E464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C367-D5E2-481F-99DE-5E5004450272}" type="datetimeFigureOut">
              <a:rPr lang="ru-RU"/>
              <a:pPr>
                <a:defRPr/>
              </a:pPr>
              <a:t>06.09.2012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3F53-B726-4555-8C73-CA2839296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DF945-8B1E-4C73-9660-2E40B52118DD}" type="datetimeFigureOut">
              <a:rPr lang="ru-RU"/>
              <a:pPr>
                <a:defRPr/>
              </a:pPr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4792-A49A-454E-A6A8-E68903D62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FFD26-7A80-4DBA-8AB3-B518A32A6715}" type="datetimeFigureOut">
              <a:rPr lang="ru-RU"/>
              <a:pPr>
                <a:defRPr/>
              </a:pPr>
              <a:t>06.09.2012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FC383-E2C7-4DDB-BCDD-433BD50E9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9780-5171-4D54-A268-8920B006ED54}" type="datetimeFigureOut">
              <a:rPr lang="ru-RU"/>
              <a:pPr>
                <a:defRPr/>
              </a:pPr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E0DD-0A0B-456E-81B5-F3A868657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3F8C2-E911-4B72-BED6-2A5E141F75F8}" type="datetimeFigureOut">
              <a:rPr lang="ru-RU"/>
              <a:pPr>
                <a:defRPr/>
              </a:pPr>
              <a:t>06.09.2012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E329B8A-9116-496A-BE0C-EEE65274D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2A50-FFD9-4AD4-B699-E65161205C11}" type="datetimeFigureOut">
              <a:rPr lang="ru-RU"/>
              <a:pPr>
                <a:defRPr/>
              </a:pPr>
              <a:t>06.09.2012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E34B-1957-4814-BFE4-2DFA5C7B6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8066-B95D-4923-A617-E83FC54368EE}" type="datetimeFigureOut">
              <a:rPr lang="ru-RU"/>
              <a:pPr>
                <a:defRPr/>
              </a:pPr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3D659-3B36-41FA-82D8-A0DDAB488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F283884-EE13-4A0F-8F3A-58B28E6108BC}" type="datetimeFigureOut">
              <a:rPr lang="ru-RU"/>
              <a:pPr>
                <a:defRPr/>
              </a:pPr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7EA69F1-FD5D-44F9-B404-CC02E9107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94E64FD-66F2-4FC7-B10C-6103B7C2B7F9}" type="datetimeFigureOut">
              <a:rPr lang="ru-RU"/>
              <a:pPr>
                <a:defRPr/>
              </a:pPr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CE19328D-B472-48F8-970B-CA973D6C7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E092E5-54B5-4275-B5DC-4AFAEEE636C8}" type="datetimeFigureOut">
              <a:rPr lang="ru-RU"/>
              <a:pPr>
                <a:defRPr/>
              </a:pPr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E4C927-3D92-40FA-8000-A285F0AF8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3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99F166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ABDE9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54;&#1087;&#1086;&#1088;&#1085;&#1080;&#1081;%20&#1082;&#1086;&#1085;&#1089;&#1087;&#1077;&#1082;&#1090;.pp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Електронна школа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КОНТЕНТ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sz="49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Точка опори </a:t>
            </a:r>
            <a:r>
              <a:rPr lang="uk-UA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(опорний конспект, схема, таблиця, навчальна презентація)</a:t>
            </a:r>
            <a:endParaRPr lang="uk-UA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2530" name="Объект 3"/>
          <p:cNvPicPr>
            <a:picLocks noGrp="1"/>
          </p:cNvPicPr>
          <p:nvPr>
            <p:ph idx="1"/>
          </p:nvPr>
        </p:nvPicPr>
        <p:blipFill>
          <a:blip r:embed="rId2"/>
          <a:srcRect l="34280" t="18835" r="18193" b="4709"/>
          <a:stretch>
            <a:fillRect/>
          </a:stretch>
        </p:blipFill>
        <p:spPr>
          <a:xfrm>
            <a:off x="971550" y="1882775"/>
            <a:ext cx="7345363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Глосарій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4" name="Объект 6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33600"/>
            <a:ext cx="3970338" cy="3959225"/>
          </a:xfrm>
        </p:spPr>
      </p:pic>
      <p:pic>
        <p:nvPicPr>
          <p:cNvPr id="23555" name="Объект 6"/>
          <p:cNvPicPr>
            <a:picLocks noGrp="1"/>
          </p:cNvPicPr>
          <p:nvPr>
            <p:ph sz="half" idx="2"/>
          </p:nvPr>
        </p:nvPicPr>
        <p:blipFill>
          <a:blip r:embed="rId3"/>
          <a:srcRect l="17142" t="39612" r="64938" b="13297"/>
          <a:stretch>
            <a:fillRect/>
          </a:stretch>
        </p:blipFill>
        <p:spPr>
          <a:xfrm>
            <a:off x="5302250" y="1966913"/>
            <a:ext cx="2730500" cy="40370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Невідоме про відоме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4578" name="Объект 8"/>
          <p:cNvPicPr>
            <a:picLocks noGrp="1"/>
          </p:cNvPicPr>
          <p:nvPr>
            <p:ph sz="half" idx="1"/>
          </p:nvPr>
        </p:nvPicPr>
        <p:blipFill>
          <a:blip r:embed="rId2"/>
          <a:srcRect l="16206" t="31580" r="58862" b="21606"/>
          <a:stretch>
            <a:fillRect/>
          </a:stretch>
        </p:blipFill>
        <p:spPr>
          <a:xfrm>
            <a:off x="576263" y="1979613"/>
            <a:ext cx="3800475" cy="4011612"/>
          </a:xfrm>
        </p:spPr>
      </p:pic>
      <p:sp>
        <p:nvSpPr>
          <p:cNvPr id="24579" name="Объект 7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r>
              <a:rPr lang="uk-UA" smtClean="0"/>
              <a:t>Додаткові матеріали</a:t>
            </a:r>
          </a:p>
          <a:p>
            <a:r>
              <a:rPr lang="uk-UA" smtClean="0"/>
              <a:t>Фільми</a:t>
            </a:r>
          </a:p>
          <a:p>
            <a:r>
              <a:rPr lang="uk-UA" smtClean="0"/>
              <a:t>Завдання підвищеної складності</a:t>
            </a:r>
          </a:p>
          <a:p>
            <a:r>
              <a:rPr lang="uk-UA" smtClean="0"/>
              <a:t>Історичні довідки</a:t>
            </a:r>
          </a:p>
          <a:p>
            <a:r>
              <a:rPr lang="uk-UA" smtClean="0"/>
              <a:t>Посилання на додоаткові джерела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Перевір себе!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2" name="Объект 3"/>
          <p:cNvPicPr>
            <a:picLocks noGrp="1"/>
          </p:cNvPicPr>
          <p:nvPr>
            <p:ph idx="1"/>
          </p:nvPr>
        </p:nvPicPr>
        <p:blipFill>
          <a:blip r:embed="rId2"/>
          <a:srcRect l="33502" t="17728" r="16013" b="5540"/>
          <a:stretch>
            <a:fillRect/>
          </a:stretch>
        </p:blipFill>
        <p:spPr>
          <a:xfrm>
            <a:off x="539750" y="1484313"/>
            <a:ext cx="8064500" cy="50403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5"/>
          <p:cNvSpPr>
            <a:spLocks noChangeArrowheads="1"/>
          </p:cNvSpPr>
          <p:nvPr/>
        </p:nvSpPr>
        <p:spPr bwMode="auto">
          <a:xfrm>
            <a:off x="609600" y="685800"/>
            <a:ext cx="8077200" cy="13033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>
                <a:solidFill>
                  <a:schemeClr val="accent2"/>
                </a:solidFill>
                <a:latin typeface="Century Gothic" pitchFamily="34" charset="0"/>
              </a:rPr>
              <a:t>                    Обговорюємо на форумі:</a:t>
            </a:r>
            <a:endParaRPr lang="uk-UA" sz="3200" b="1" u="sng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26626" name="Picture 6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5175"/>
            <a:ext cx="1905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3d4cd2__847733979a_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827088" y="3657600"/>
            <a:ext cx="36687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chemeClr val="accent2"/>
                </a:solidFill>
              </a:rPr>
              <a:t>1</a:t>
            </a:r>
            <a:r>
              <a:rPr lang="uk-UA" sz="2000" b="1">
                <a:solidFill>
                  <a:schemeClr val="accent1"/>
                </a:solidFill>
              </a:rPr>
              <a:t>. Бутлеров – видатна особистість.</a:t>
            </a:r>
          </a:p>
          <a:p>
            <a:pPr>
              <a:spcBef>
                <a:spcPct val="50000"/>
              </a:spcBef>
            </a:pPr>
            <a:r>
              <a:rPr lang="uk-UA" sz="2000" b="1">
                <a:solidFill>
                  <a:schemeClr val="accent1"/>
                </a:solidFill>
              </a:rPr>
              <a:t>2. Конструктивізм як стиль в архітектурі.</a:t>
            </a:r>
          </a:p>
          <a:p>
            <a:pPr>
              <a:spcBef>
                <a:spcPct val="50000"/>
              </a:spcBef>
            </a:pPr>
            <a:r>
              <a:rPr lang="uk-UA" sz="2000" b="1">
                <a:solidFill>
                  <a:schemeClr val="accent1"/>
                </a:solidFill>
              </a:rPr>
              <a:t>3. Незрозуміле.</a:t>
            </a:r>
            <a:endParaRPr lang="ru-RU" sz="2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Зворотний зв'язок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7650" name="Объект 3"/>
          <p:cNvPicPr>
            <a:picLocks noGrp="1"/>
          </p:cNvPicPr>
          <p:nvPr>
            <p:ph idx="1"/>
          </p:nvPr>
        </p:nvPicPr>
        <p:blipFill>
          <a:blip r:embed="rId2"/>
          <a:srcRect l="14647" t="18835" r="17882" b="4433"/>
          <a:stretch>
            <a:fillRect/>
          </a:stretch>
        </p:blipFill>
        <p:spPr>
          <a:xfrm>
            <a:off x="998538" y="1882775"/>
            <a:ext cx="7146925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Конкурс </a:t>
            </a:r>
            <a:r>
              <a:rPr lang="uk-UA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медіатворчості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867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0" y="1882775"/>
            <a:ext cx="8128000" cy="457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/>
          <p:cNvPicPr>
            <a:picLocks noChangeAspect="1" noChangeArrowheads="1"/>
          </p:cNvPicPr>
          <p:nvPr/>
        </p:nvPicPr>
        <p:blipFill>
          <a:blip r:embed="rId2"/>
          <a:srcRect l="33034" t="16068" r="17102"/>
          <a:stretch>
            <a:fillRect/>
          </a:stretch>
        </p:blipFill>
        <p:spPr bwMode="auto">
          <a:xfrm rot="618375">
            <a:off x="4533900" y="522288"/>
            <a:ext cx="34671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4"/>
          <p:cNvPicPr>
            <a:picLocks noChangeAspect="1" noChangeArrowheads="1"/>
          </p:cNvPicPr>
          <p:nvPr/>
        </p:nvPicPr>
        <p:blipFill>
          <a:blip r:embed="rId3"/>
          <a:srcRect l="17451" t="25208" r="16948"/>
          <a:stretch>
            <a:fillRect/>
          </a:stretch>
        </p:blipFill>
        <p:spPr bwMode="auto">
          <a:xfrm>
            <a:off x="88900" y="260350"/>
            <a:ext cx="40100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5"/>
          <p:cNvPicPr>
            <a:picLocks noChangeAspect="1" noChangeArrowheads="1"/>
          </p:cNvPicPr>
          <p:nvPr/>
        </p:nvPicPr>
        <p:blipFill>
          <a:blip r:embed="rId4"/>
          <a:srcRect l="33969" t="22160" r="17728"/>
          <a:stretch>
            <a:fillRect/>
          </a:stretch>
        </p:blipFill>
        <p:spPr bwMode="auto">
          <a:xfrm>
            <a:off x="2093913" y="2924175"/>
            <a:ext cx="3117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6"/>
          <p:cNvPicPr>
            <a:picLocks noChangeAspect="1" noChangeArrowheads="1"/>
          </p:cNvPicPr>
          <p:nvPr/>
        </p:nvPicPr>
        <p:blipFill>
          <a:blip r:embed="rId5"/>
          <a:srcRect l="33502" t="32410" r="18971"/>
          <a:stretch>
            <a:fillRect/>
          </a:stretch>
        </p:blipFill>
        <p:spPr bwMode="auto">
          <a:xfrm rot="-1395880">
            <a:off x="341313" y="4268788"/>
            <a:ext cx="29051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7"/>
          <p:cNvPicPr>
            <a:picLocks noChangeAspect="1" noChangeArrowheads="1"/>
          </p:cNvPicPr>
          <p:nvPr/>
        </p:nvPicPr>
        <p:blipFill>
          <a:blip r:embed="rId6"/>
          <a:srcRect l="16360" t="22160" r="18037"/>
          <a:stretch>
            <a:fillRect/>
          </a:stretch>
        </p:blipFill>
        <p:spPr bwMode="auto">
          <a:xfrm>
            <a:off x="4572000" y="3916363"/>
            <a:ext cx="40100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Портал «Класна оцінка»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endParaRPr lang="uk-UA" smtClean="0"/>
          </a:p>
          <a:p>
            <a:pPr marL="63500" indent="0">
              <a:buFont typeface="Wingdings 2" pitchFamily="18" charset="2"/>
              <a:buNone/>
            </a:pPr>
            <a:endParaRPr lang="uk-UA" smtClean="0"/>
          </a:p>
        </p:txBody>
      </p:sp>
      <p:pic>
        <p:nvPicPr>
          <p:cNvPr id="14339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00213"/>
            <a:ext cx="7272337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Реєстрація учнів на сайті «Електронної школи»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Учні 5-9 класів, що знаходяться на домашньому навчанні та часто хворіють.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Списки надані районними відділами освіти</a:t>
            </a:r>
          </a:p>
        </p:txBody>
      </p:sp>
      <p:pic>
        <p:nvPicPr>
          <p:cNvPr id="15363" name="Объект 5"/>
          <p:cNvPicPr>
            <a:picLocks noGrp="1"/>
          </p:cNvPicPr>
          <p:nvPr>
            <p:ph sz="half" idx="2"/>
          </p:nvPr>
        </p:nvPicPr>
        <p:blipFill>
          <a:blip r:embed="rId2"/>
          <a:srcRect l="15031" t="17995" r="16106"/>
          <a:stretch>
            <a:fillRect/>
          </a:stretch>
        </p:blipFill>
        <p:spPr>
          <a:xfrm>
            <a:off x="4427538" y="1916113"/>
            <a:ext cx="4537075" cy="39608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Доступ до навчальних курсів </a:t>
            </a:r>
            <a:b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 системі «Класна оцінка»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r>
              <a:rPr lang="uk-UA" smtClean="0"/>
              <a:t>Курси</a:t>
            </a:r>
          </a:p>
          <a:p>
            <a:r>
              <a:rPr lang="uk-UA" smtClean="0"/>
              <a:t>Тести</a:t>
            </a:r>
          </a:p>
          <a:p>
            <a:r>
              <a:rPr lang="uk-UA" smtClean="0"/>
              <a:t>Спілкування (система повідомлень)</a:t>
            </a:r>
          </a:p>
          <a:p>
            <a:r>
              <a:rPr lang="uk-UA" smtClean="0"/>
              <a:t>Конкурси</a:t>
            </a:r>
          </a:p>
          <a:p>
            <a:r>
              <a:rPr lang="uk-UA" smtClean="0"/>
              <a:t>Щоденник</a:t>
            </a:r>
          </a:p>
          <a:p>
            <a:r>
              <a:rPr lang="uk-UA" smtClean="0"/>
              <a:t>Табель</a:t>
            </a:r>
          </a:p>
          <a:p>
            <a:r>
              <a:rPr lang="uk-UA" smtClean="0"/>
              <a:t>Рейтинг</a:t>
            </a:r>
          </a:p>
          <a:p>
            <a:endParaRPr lang="uk-UA" smtClean="0"/>
          </a:p>
        </p:txBody>
      </p:sp>
      <p:pic>
        <p:nvPicPr>
          <p:cNvPr id="16387" name="Объект 4"/>
          <p:cNvPicPr>
            <a:picLocks noGrp="1"/>
          </p:cNvPicPr>
          <p:nvPr>
            <p:ph sz="half" idx="2"/>
          </p:nvPr>
        </p:nvPicPr>
        <p:blipFill>
          <a:blip r:embed="rId2"/>
          <a:srcRect l="16205" t="18478" r="30502"/>
          <a:stretch>
            <a:fillRect/>
          </a:stretch>
        </p:blipFill>
        <p:spPr>
          <a:xfrm>
            <a:off x="4648200" y="1773238"/>
            <a:ext cx="4038600" cy="45354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Навчальні курси, </a:t>
            </a:r>
            <a:b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створені вчителем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7410" name="Объект 6"/>
          <p:cNvPicPr>
            <a:picLocks noGrp="1"/>
          </p:cNvPicPr>
          <p:nvPr>
            <p:ph idx="1"/>
          </p:nvPr>
        </p:nvPicPr>
        <p:blipFill>
          <a:blip r:embed="rId2"/>
          <a:srcRect l="14566" t="18451" r="13445"/>
          <a:stretch>
            <a:fillRect/>
          </a:stretch>
        </p:blipFill>
        <p:spPr>
          <a:xfrm>
            <a:off x="984250" y="1882775"/>
            <a:ext cx="71755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Відображення </a:t>
            </a:r>
            <a:b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навчальних матеріалів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8434" name="Объект 3"/>
          <p:cNvPicPr>
            <a:picLocks noGrp="1"/>
          </p:cNvPicPr>
          <p:nvPr>
            <p:ph idx="1"/>
          </p:nvPr>
        </p:nvPicPr>
        <p:blipFill>
          <a:blip r:embed="rId2"/>
          <a:srcRect l="17451" t="17175" r="14609"/>
          <a:stretch>
            <a:fillRect/>
          </a:stretch>
        </p:blipFill>
        <p:spPr>
          <a:xfrm>
            <a:off x="827088" y="1882775"/>
            <a:ext cx="7489825" cy="47863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Структура навчальних матеріалів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Структурні блоки курсу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Пригадай! (перевірка попередніх знань)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Прочитай! (параграф підручника, розділ повісті…)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Твоя точка опори (опорні конспекти, схеми)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Запам'ятай! (Глосарій)</a:t>
            </a:r>
            <a:endParaRPr lang="en-US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Невідоме про відоме.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Перевір себе!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У тебе є питання? -</a:t>
            </a:r>
            <a:r>
              <a:rPr lang="en-US" dirty="0" smtClean="0"/>
              <a:t>&gt;</a:t>
            </a:r>
            <a:r>
              <a:rPr lang="uk-UA" dirty="0" smtClean="0"/>
              <a:t>Форум курсу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uk-UA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uk-UA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uk-UA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609600" y="685800"/>
            <a:ext cx="8305800" cy="16637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2"/>
                </a:solidFill>
                <a:latin typeface="+mn-lt"/>
                <a:cs typeface="+mn-cs"/>
              </a:rPr>
              <a:t>     </a:t>
            </a:r>
            <a:r>
              <a:rPr lang="uk-UA" sz="4000" b="1" dirty="0">
                <a:solidFill>
                  <a:schemeClr val="accent2"/>
                </a:solidFill>
                <a:latin typeface="+mn-lt"/>
                <a:cs typeface="+mn-cs"/>
              </a:rPr>
              <a:t>“Точка опори”</a:t>
            </a:r>
            <a:endParaRPr lang="uk-UA" sz="4000" b="1" u="sng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09600" y="2708275"/>
            <a:ext cx="8040688" cy="3694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u="sng" dirty="0">
              <a:solidFill>
                <a:schemeClr val="accent2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Ознайомся з матеріалами за темою уроку.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>
                <a:solidFill>
                  <a:schemeClr val="accent2"/>
                </a:solidFill>
                <a:latin typeface="+mn-lt"/>
                <a:cs typeface="+mn-cs"/>
                <a:hlinkClick r:id="rId2" action="ppaction://hlinkpres?slideindex=1&amp;slidetitle="/>
              </a:rPr>
              <a:t>(Опорний конспект)</a:t>
            </a:r>
            <a:endParaRPr lang="uk-UA" sz="2400" b="1" u="sng" dirty="0">
              <a:solidFill>
                <a:schemeClr val="accent2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u="sng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Уважно прочитай текст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параграфа № у підручнику «Хімія – 9» автор </a:t>
            </a:r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Попель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. !!!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(Лекція)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u="sng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Запам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’</a:t>
            </a:r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ятай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Глосарій</a:t>
            </a:r>
            <a:endParaRPr lang="uk-UA" sz="2400" b="1" u="sng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07" name="Picture 7" descr="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363" y="823913"/>
            <a:ext cx="1841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177</TotalTime>
  <Words>105</Words>
  <Application>Microsoft Office PowerPoint</Application>
  <PresentationFormat>On-screen Show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Century Gothic</vt:lpstr>
      <vt:lpstr>Arial</vt:lpstr>
      <vt:lpstr>Wingdings 2</vt:lpstr>
      <vt:lpstr>Verdana</vt:lpstr>
      <vt:lpstr>Calibri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Електронна школа</dc:title>
  <dc:creator>Delux</dc:creator>
  <cp:lastModifiedBy>FuckYouBill</cp:lastModifiedBy>
  <cp:revision>12</cp:revision>
  <dcterms:created xsi:type="dcterms:W3CDTF">2012-05-21T08:32:02Z</dcterms:created>
  <dcterms:modified xsi:type="dcterms:W3CDTF">2012-09-06T14:34:47Z</dcterms:modified>
</cp:coreProperties>
</file>